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61CDB1-6C3D-4BEE-9F00-F8ADB89BDCB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B6E7EE-012A-44BF-9413-280CCCFE2377}">
      <dgm:prSet custT="1"/>
      <dgm:spPr/>
      <dgm:t>
        <a:bodyPr/>
        <a:lstStyle/>
        <a:p>
          <a:r>
            <a:rPr lang="uk-UA" sz="6600" b="1" dirty="0">
              <a:solidFill>
                <a:schemeClr val="bg2">
                  <a:lumMod val="50000"/>
                </a:schemeClr>
              </a:solidFill>
              <a:latin typeface="+mj-lt"/>
            </a:rPr>
            <a:t>Я не є</a:t>
          </a:r>
          <a:endParaRPr lang="en-US" sz="5400" b="1" dirty="0">
            <a:solidFill>
              <a:schemeClr val="bg2">
                <a:lumMod val="50000"/>
              </a:schemeClr>
            </a:solidFill>
            <a:latin typeface="+mj-lt"/>
          </a:endParaRPr>
        </a:p>
      </dgm:t>
    </dgm:pt>
    <dgm:pt modelId="{9EAA6B4B-1CF9-43B4-BA0E-A6535835BD17}" type="parTrans" cxnId="{A833BA3C-9029-45DC-A3A1-961F17BCC66E}">
      <dgm:prSet/>
      <dgm:spPr/>
      <dgm:t>
        <a:bodyPr/>
        <a:lstStyle/>
        <a:p>
          <a:endParaRPr lang="en-US"/>
        </a:p>
      </dgm:t>
    </dgm:pt>
    <dgm:pt modelId="{A03103E1-3AF5-4CB1-8D1E-30F091E63616}" type="sibTrans" cxnId="{A833BA3C-9029-45DC-A3A1-961F17BCC66E}">
      <dgm:prSet/>
      <dgm:spPr/>
      <dgm:t>
        <a:bodyPr/>
        <a:lstStyle/>
        <a:p>
          <a:endParaRPr lang="en-US"/>
        </a:p>
      </dgm:t>
    </dgm:pt>
    <dgm:pt modelId="{D6E4EB5A-49DD-44B5-A77D-394D8C84650B}">
      <dgm:prSet/>
      <dgm:spPr/>
      <dgm:t>
        <a:bodyPr/>
        <a:lstStyle/>
        <a:p>
          <a:r>
            <a:rPr lang="uk-UA" b="1" dirty="0">
              <a:latin typeface="+mj-lt"/>
            </a:rPr>
            <a:t>_ _ _</a:t>
          </a:r>
          <a:endParaRPr lang="en-US" b="1" dirty="0">
            <a:latin typeface="+mj-lt"/>
          </a:endParaRPr>
        </a:p>
      </dgm:t>
    </dgm:pt>
    <dgm:pt modelId="{C9FD5216-EE27-43F4-A5E0-708D4D092056}" type="parTrans" cxnId="{DBF27FAA-3058-43BB-893B-90A49FA965B8}">
      <dgm:prSet/>
      <dgm:spPr/>
      <dgm:t>
        <a:bodyPr/>
        <a:lstStyle/>
        <a:p>
          <a:endParaRPr lang="en-US"/>
        </a:p>
      </dgm:t>
    </dgm:pt>
    <dgm:pt modelId="{8BC10634-0118-45B1-81F9-7A6FA89C6ABE}" type="sibTrans" cxnId="{DBF27FAA-3058-43BB-893B-90A49FA965B8}">
      <dgm:prSet/>
      <dgm:spPr/>
      <dgm:t>
        <a:bodyPr/>
        <a:lstStyle/>
        <a:p>
          <a:endParaRPr lang="en-US"/>
        </a:p>
      </dgm:t>
    </dgm:pt>
    <dgm:pt modelId="{9346A5F1-3950-43DB-87BD-315565C9FBAE}">
      <dgm:prSet custT="1"/>
      <dgm:spPr/>
      <dgm:t>
        <a:bodyPr/>
        <a:lstStyle/>
        <a:p>
          <a:r>
            <a:rPr lang="uk-UA" sz="6000" b="1" dirty="0">
              <a:solidFill>
                <a:schemeClr val="bg2">
                  <a:lumMod val="50000"/>
                </a:schemeClr>
              </a:solidFill>
              <a:latin typeface="+mj-lt"/>
            </a:rPr>
            <a:t>Я</a:t>
          </a:r>
          <a:r>
            <a:rPr lang="en-US" sz="6000" b="1" dirty="0">
              <a:solidFill>
                <a:schemeClr val="bg2">
                  <a:lumMod val="50000"/>
                </a:schemeClr>
              </a:solidFill>
              <a:latin typeface="+mj-lt"/>
            </a:rPr>
            <a:t> </a:t>
          </a:r>
          <a:r>
            <a:rPr lang="uk-UA" sz="6000" b="1" dirty="0">
              <a:solidFill>
                <a:schemeClr val="bg2">
                  <a:lumMod val="50000"/>
                </a:schemeClr>
              </a:solidFill>
              <a:latin typeface="+mj-lt"/>
            </a:rPr>
            <a:t>справді</a:t>
          </a:r>
          <a:r>
            <a:rPr lang="en-US" sz="6000" b="1" dirty="0">
              <a:solidFill>
                <a:schemeClr val="bg2">
                  <a:lumMod val="50000"/>
                </a:schemeClr>
              </a:solidFill>
              <a:latin typeface="+mj-lt"/>
            </a:rPr>
            <a:t> </a:t>
          </a:r>
          <a:r>
            <a:rPr lang="uk-UA" sz="6000" b="1" dirty="0">
              <a:solidFill>
                <a:schemeClr val="bg2">
                  <a:lumMod val="50000"/>
                </a:schemeClr>
              </a:solidFill>
              <a:latin typeface="+mj-lt"/>
            </a:rPr>
            <a:t>хочу</a:t>
          </a:r>
          <a:endParaRPr lang="en-US" sz="6000" b="1" dirty="0">
            <a:solidFill>
              <a:schemeClr val="bg2">
                <a:lumMod val="50000"/>
              </a:schemeClr>
            </a:solidFill>
            <a:latin typeface="+mj-lt"/>
          </a:endParaRPr>
        </a:p>
      </dgm:t>
    </dgm:pt>
    <dgm:pt modelId="{8A27F3A3-BBAA-4B99-8919-2F52C1B717E4}" type="parTrans" cxnId="{0EE4A8FC-39E4-4A3F-A24F-402F795DBF3D}">
      <dgm:prSet/>
      <dgm:spPr/>
      <dgm:t>
        <a:bodyPr/>
        <a:lstStyle/>
        <a:p>
          <a:endParaRPr lang="en-US"/>
        </a:p>
      </dgm:t>
    </dgm:pt>
    <dgm:pt modelId="{48102122-0179-40EB-86F7-BDCE3B21F0E9}" type="sibTrans" cxnId="{0EE4A8FC-39E4-4A3F-A24F-402F795DBF3D}">
      <dgm:prSet/>
      <dgm:spPr/>
      <dgm:t>
        <a:bodyPr/>
        <a:lstStyle/>
        <a:p>
          <a:endParaRPr lang="en-US"/>
        </a:p>
      </dgm:t>
    </dgm:pt>
    <dgm:pt modelId="{40992633-07C8-412A-AD21-79EDD73C5AF6}">
      <dgm:prSet custT="1"/>
      <dgm:spPr/>
      <dgm:t>
        <a:bodyPr/>
        <a:lstStyle/>
        <a:p>
          <a:r>
            <a:rPr lang="uk-UA" sz="6000" dirty="0">
              <a:latin typeface="+mj-lt"/>
            </a:rPr>
            <a:t>_ _ _</a:t>
          </a:r>
          <a:endParaRPr lang="en-US" sz="6000" dirty="0">
            <a:latin typeface="+mj-lt"/>
          </a:endParaRPr>
        </a:p>
      </dgm:t>
    </dgm:pt>
    <dgm:pt modelId="{837A279C-C811-45F1-BBA6-AE57DB7D2CBC}" type="parTrans" cxnId="{20108344-9858-4BCB-84A3-96D98F4DEA7E}">
      <dgm:prSet/>
      <dgm:spPr/>
      <dgm:t>
        <a:bodyPr/>
        <a:lstStyle/>
        <a:p>
          <a:endParaRPr lang="en-US"/>
        </a:p>
      </dgm:t>
    </dgm:pt>
    <dgm:pt modelId="{D1A32788-6B27-4DC0-9AB3-1F3F2F1814C5}" type="sibTrans" cxnId="{20108344-9858-4BCB-84A3-96D98F4DEA7E}">
      <dgm:prSet/>
      <dgm:spPr/>
      <dgm:t>
        <a:bodyPr/>
        <a:lstStyle/>
        <a:p>
          <a:endParaRPr lang="en-US"/>
        </a:p>
      </dgm:t>
    </dgm:pt>
    <dgm:pt modelId="{76A556A9-A080-47BE-A6CE-2A4956BA3E56}" type="pres">
      <dgm:prSet presAssocID="{D761CDB1-6C3D-4BEE-9F00-F8ADB89BDCB6}" presName="outerComposite" presStyleCnt="0">
        <dgm:presLayoutVars>
          <dgm:chMax val="5"/>
          <dgm:dir/>
          <dgm:resizeHandles val="exact"/>
        </dgm:presLayoutVars>
      </dgm:prSet>
      <dgm:spPr/>
    </dgm:pt>
    <dgm:pt modelId="{24B938C2-E359-4B97-AB83-414CA00E43B6}" type="pres">
      <dgm:prSet presAssocID="{D761CDB1-6C3D-4BEE-9F00-F8ADB89BDCB6}" presName="dummyMaxCanvas" presStyleCnt="0">
        <dgm:presLayoutVars/>
      </dgm:prSet>
      <dgm:spPr/>
    </dgm:pt>
    <dgm:pt modelId="{120F487F-2C4C-4AC9-8061-21718DFD0FCD}" type="pres">
      <dgm:prSet presAssocID="{D761CDB1-6C3D-4BEE-9F00-F8ADB89BDCB6}" presName="FourNodes_1" presStyleLbl="node1" presStyleIdx="0" presStyleCnt="4">
        <dgm:presLayoutVars>
          <dgm:bulletEnabled val="1"/>
        </dgm:presLayoutVars>
      </dgm:prSet>
      <dgm:spPr/>
    </dgm:pt>
    <dgm:pt modelId="{278C2BC1-9D6A-4D5D-8DE6-D568D2488109}" type="pres">
      <dgm:prSet presAssocID="{D761CDB1-6C3D-4BEE-9F00-F8ADB89BDCB6}" presName="FourNodes_2" presStyleLbl="node1" presStyleIdx="1" presStyleCnt="4">
        <dgm:presLayoutVars>
          <dgm:bulletEnabled val="1"/>
        </dgm:presLayoutVars>
      </dgm:prSet>
      <dgm:spPr/>
    </dgm:pt>
    <dgm:pt modelId="{47C77379-AC58-419B-B208-47454AD2C323}" type="pres">
      <dgm:prSet presAssocID="{D761CDB1-6C3D-4BEE-9F00-F8ADB89BDCB6}" presName="FourNodes_3" presStyleLbl="node1" presStyleIdx="2" presStyleCnt="4">
        <dgm:presLayoutVars>
          <dgm:bulletEnabled val="1"/>
        </dgm:presLayoutVars>
      </dgm:prSet>
      <dgm:spPr/>
    </dgm:pt>
    <dgm:pt modelId="{F247274B-B325-4E4C-832C-B53E9C44147D}" type="pres">
      <dgm:prSet presAssocID="{D761CDB1-6C3D-4BEE-9F00-F8ADB89BDCB6}" presName="FourNodes_4" presStyleLbl="node1" presStyleIdx="3" presStyleCnt="4">
        <dgm:presLayoutVars>
          <dgm:bulletEnabled val="1"/>
        </dgm:presLayoutVars>
      </dgm:prSet>
      <dgm:spPr/>
    </dgm:pt>
    <dgm:pt modelId="{44D66F82-6D36-494B-8D36-F14A700320FF}" type="pres">
      <dgm:prSet presAssocID="{D761CDB1-6C3D-4BEE-9F00-F8ADB89BDCB6}" presName="FourConn_1-2" presStyleLbl="fgAccFollowNode1" presStyleIdx="0" presStyleCnt="3">
        <dgm:presLayoutVars>
          <dgm:bulletEnabled val="1"/>
        </dgm:presLayoutVars>
      </dgm:prSet>
      <dgm:spPr/>
    </dgm:pt>
    <dgm:pt modelId="{2E16FD66-B515-465F-852D-8EE2747C35BA}" type="pres">
      <dgm:prSet presAssocID="{D761CDB1-6C3D-4BEE-9F00-F8ADB89BDCB6}" presName="FourConn_2-3" presStyleLbl="fgAccFollowNode1" presStyleIdx="1" presStyleCnt="3">
        <dgm:presLayoutVars>
          <dgm:bulletEnabled val="1"/>
        </dgm:presLayoutVars>
      </dgm:prSet>
      <dgm:spPr/>
    </dgm:pt>
    <dgm:pt modelId="{5878B83A-5338-4A85-87D5-DFA852A82143}" type="pres">
      <dgm:prSet presAssocID="{D761CDB1-6C3D-4BEE-9F00-F8ADB89BDCB6}" presName="FourConn_3-4" presStyleLbl="fgAccFollowNode1" presStyleIdx="2" presStyleCnt="3">
        <dgm:presLayoutVars>
          <dgm:bulletEnabled val="1"/>
        </dgm:presLayoutVars>
      </dgm:prSet>
      <dgm:spPr/>
    </dgm:pt>
    <dgm:pt modelId="{6072FBF9-D972-4364-8FE8-393B2D5CD918}" type="pres">
      <dgm:prSet presAssocID="{D761CDB1-6C3D-4BEE-9F00-F8ADB89BDCB6}" presName="FourNodes_1_text" presStyleLbl="node1" presStyleIdx="3" presStyleCnt="4">
        <dgm:presLayoutVars>
          <dgm:bulletEnabled val="1"/>
        </dgm:presLayoutVars>
      </dgm:prSet>
      <dgm:spPr/>
    </dgm:pt>
    <dgm:pt modelId="{A3AC35D0-271B-4138-92B2-2491B992876C}" type="pres">
      <dgm:prSet presAssocID="{D761CDB1-6C3D-4BEE-9F00-F8ADB89BDCB6}" presName="FourNodes_2_text" presStyleLbl="node1" presStyleIdx="3" presStyleCnt="4">
        <dgm:presLayoutVars>
          <dgm:bulletEnabled val="1"/>
        </dgm:presLayoutVars>
      </dgm:prSet>
      <dgm:spPr/>
    </dgm:pt>
    <dgm:pt modelId="{01DED59F-D956-4698-B5DE-F6BE7659151D}" type="pres">
      <dgm:prSet presAssocID="{D761CDB1-6C3D-4BEE-9F00-F8ADB89BDCB6}" presName="FourNodes_3_text" presStyleLbl="node1" presStyleIdx="3" presStyleCnt="4">
        <dgm:presLayoutVars>
          <dgm:bulletEnabled val="1"/>
        </dgm:presLayoutVars>
      </dgm:prSet>
      <dgm:spPr/>
    </dgm:pt>
    <dgm:pt modelId="{F55F64A1-71D4-4631-BC8F-FE34B6DEA606}" type="pres">
      <dgm:prSet presAssocID="{D761CDB1-6C3D-4BEE-9F00-F8ADB89BDCB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F96BE11-1D5C-4A16-BA48-09B94DE76A3A}" type="presOf" srcId="{D6E4EB5A-49DD-44B5-A77D-394D8C84650B}" destId="{A3AC35D0-271B-4138-92B2-2491B992876C}" srcOrd="1" destOrd="0" presId="urn:microsoft.com/office/officeart/2005/8/layout/vProcess5"/>
    <dgm:cxn modelId="{558FB72F-0A45-4FF0-BCEC-37B856D1C269}" type="presOf" srcId="{40992633-07C8-412A-AD21-79EDD73C5AF6}" destId="{F247274B-B325-4E4C-832C-B53E9C44147D}" srcOrd="0" destOrd="0" presId="urn:microsoft.com/office/officeart/2005/8/layout/vProcess5"/>
    <dgm:cxn modelId="{56E34F38-7B73-40B6-AC06-46828E952D3B}" type="presOf" srcId="{BDB6E7EE-012A-44BF-9413-280CCCFE2377}" destId="{120F487F-2C4C-4AC9-8061-21718DFD0FCD}" srcOrd="0" destOrd="0" presId="urn:microsoft.com/office/officeart/2005/8/layout/vProcess5"/>
    <dgm:cxn modelId="{A833BA3C-9029-45DC-A3A1-961F17BCC66E}" srcId="{D761CDB1-6C3D-4BEE-9F00-F8ADB89BDCB6}" destId="{BDB6E7EE-012A-44BF-9413-280CCCFE2377}" srcOrd="0" destOrd="0" parTransId="{9EAA6B4B-1CF9-43B4-BA0E-A6535835BD17}" sibTransId="{A03103E1-3AF5-4CB1-8D1E-30F091E63616}"/>
    <dgm:cxn modelId="{20108344-9858-4BCB-84A3-96D98F4DEA7E}" srcId="{D761CDB1-6C3D-4BEE-9F00-F8ADB89BDCB6}" destId="{40992633-07C8-412A-AD21-79EDD73C5AF6}" srcOrd="3" destOrd="0" parTransId="{837A279C-C811-45F1-BBA6-AE57DB7D2CBC}" sibTransId="{D1A32788-6B27-4DC0-9AB3-1F3F2F1814C5}"/>
    <dgm:cxn modelId="{B107A06F-C008-4F50-A941-32DF9C2885BC}" type="presOf" srcId="{40992633-07C8-412A-AD21-79EDD73C5AF6}" destId="{F55F64A1-71D4-4631-BC8F-FE34B6DEA606}" srcOrd="1" destOrd="0" presId="urn:microsoft.com/office/officeart/2005/8/layout/vProcess5"/>
    <dgm:cxn modelId="{BDBCD470-6E42-4258-ABC9-FE58D565CD0B}" type="presOf" srcId="{D761CDB1-6C3D-4BEE-9F00-F8ADB89BDCB6}" destId="{76A556A9-A080-47BE-A6CE-2A4956BA3E56}" srcOrd="0" destOrd="0" presId="urn:microsoft.com/office/officeart/2005/8/layout/vProcess5"/>
    <dgm:cxn modelId="{3498217A-A4B2-49DC-AAAA-1CFB9ADC1BBA}" type="presOf" srcId="{9346A5F1-3950-43DB-87BD-315565C9FBAE}" destId="{01DED59F-D956-4698-B5DE-F6BE7659151D}" srcOrd="1" destOrd="0" presId="urn:microsoft.com/office/officeart/2005/8/layout/vProcess5"/>
    <dgm:cxn modelId="{0D60F39D-8041-41B4-B523-DFFAA2142FAE}" type="presOf" srcId="{BDB6E7EE-012A-44BF-9413-280CCCFE2377}" destId="{6072FBF9-D972-4364-8FE8-393B2D5CD918}" srcOrd="1" destOrd="0" presId="urn:microsoft.com/office/officeart/2005/8/layout/vProcess5"/>
    <dgm:cxn modelId="{DBF27FAA-3058-43BB-893B-90A49FA965B8}" srcId="{D761CDB1-6C3D-4BEE-9F00-F8ADB89BDCB6}" destId="{D6E4EB5A-49DD-44B5-A77D-394D8C84650B}" srcOrd="1" destOrd="0" parTransId="{C9FD5216-EE27-43F4-A5E0-708D4D092056}" sibTransId="{8BC10634-0118-45B1-81F9-7A6FA89C6ABE}"/>
    <dgm:cxn modelId="{5FD9B7B5-3634-4183-9935-BC2D634DC024}" type="presOf" srcId="{48102122-0179-40EB-86F7-BDCE3B21F0E9}" destId="{5878B83A-5338-4A85-87D5-DFA852A82143}" srcOrd="0" destOrd="0" presId="urn:microsoft.com/office/officeart/2005/8/layout/vProcess5"/>
    <dgm:cxn modelId="{954940B9-E28C-45A4-A108-36569574E37E}" type="presOf" srcId="{D6E4EB5A-49DD-44B5-A77D-394D8C84650B}" destId="{278C2BC1-9D6A-4D5D-8DE6-D568D2488109}" srcOrd="0" destOrd="0" presId="urn:microsoft.com/office/officeart/2005/8/layout/vProcess5"/>
    <dgm:cxn modelId="{B9FD60D2-D3D7-4F8D-A92A-4765FC07242E}" type="presOf" srcId="{9346A5F1-3950-43DB-87BD-315565C9FBAE}" destId="{47C77379-AC58-419B-B208-47454AD2C323}" srcOrd="0" destOrd="0" presId="urn:microsoft.com/office/officeart/2005/8/layout/vProcess5"/>
    <dgm:cxn modelId="{13F913DC-8E47-4354-9F8B-68964B6CC486}" type="presOf" srcId="{8BC10634-0118-45B1-81F9-7A6FA89C6ABE}" destId="{2E16FD66-B515-465F-852D-8EE2747C35BA}" srcOrd="0" destOrd="0" presId="urn:microsoft.com/office/officeart/2005/8/layout/vProcess5"/>
    <dgm:cxn modelId="{5C0ADFFB-FCF4-4628-B35A-6F7410DA8758}" type="presOf" srcId="{A03103E1-3AF5-4CB1-8D1E-30F091E63616}" destId="{44D66F82-6D36-494B-8D36-F14A700320FF}" srcOrd="0" destOrd="0" presId="urn:microsoft.com/office/officeart/2005/8/layout/vProcess5"/>
    <dgm:cxn modelId="{0EE4A8FC-39E4-4A3F-A24F-402F795DBF3D}" srcId="{D761CDB1-6C3D-4BEE-9F00-F8ADB89BDCB6}" destId="{9346A5F1-3950-43DB-87BD-315565C9FBAE}" srcOrd="2" destOrd="0" parTransId="{8A27F3A3-BBAA-4B99-8919-2F52C1B717E4}" sibTransId="{48102122-0179-40EB-86F7-BDCE3B21F0E9}"/>
    <dgm:cxn modelId="{FB07489D-8858-4BCA-B603-7FFF8F2290B7}" type="presParOf" srcId="{76A556A9-A080-47BE-A6CE-2A4956BA3E56}" destId="{24B938C2-E359-4B97-AB83-414CA00E43B6}" srcOrd="0" destOrd="0" presId="urn:microsoft.com/office/officeart/2005/8/layout/vProcess5"/>
    <dgm:cxn modelId="{4D010510-27F8-4761-8965-458350B1D118}" type="presParOf" srcId="{76A556A9-A080-47BE-A6CE-2A4956BA3E56}" destId="{120F487F-2C4C-4AC9-8061-21718DFD0FCD}" srcOrd="1" destOrd="0" presId="urn:microsoft.com/office/officeart/2005/8/layout/vProcess5"/>
    <dgm:cxn modelId="{56B1A93B-5AF8-4340-B9D0-BAA37C102BF9}" type="presParOf" srcId="{76A556A9-A080-47BE-A6CE-2A4956BA3E56}" destId="{278C2BC1-9D6A-4D5D-8DE6-D568D2488109}" srcOrd="2" destOrd="0" presId="urn:microsoft.com/office/officeart/2005/8/layout/vProcess5"/>
    <dgm:cxn modelId="{DBC086CF-A548-40E7-8781-464744CE3C12}" type="presParOf" srcId="{76A556A9-A080-47BE-A6CE-2A4956BA3E56}" destId="{47C77379-AC58-419B-B208-47454AD2C323}" srcOrd="3" destOrd="0" presId="urn:microsoft.com/office/officeart/2005/8/layout/vProcess5"/>
    <dgm:cxn modelId="{6A6418CE-B366-4921-A2FB-49B4A86805DD}" type="presParOf" srcId="{76A556A9-A080-47BE-A6CE-2A4956BA3E56}" destId="{F247274B-B325-4E4C-832C-B53E9C44147D}" srcOrd="4" destOrd="0" presId="urn:microsoft.com/office/officeart/2005/8/layout/vProcess5"/>
    <dgm:cxn modelId="{B6F6D1F3-33B6-4BE7-85B5-A45EC914B303}" type="presParOf" srcId="{76A556A9-A080-47BE-A6CE-2A4956BA3E56}" destId="{44D66F82-6D36-494B-8D36-F14A700320FF}" srcOrd="5" destOrd="0" presId="urn:microsoft.com/office/officeart/2005/8/layout/vProcess5"/>
    <dgm:cxn modelId="{623F3D67-E1D9-4542-A162-653DADF83BA9}" type="presParOf" srcId="{76A556A9-A080-47BE-A6CE-2A4956BA3E56}" destId="{2E16FD66-B515-465F-852D-8EE2747C35BA}" srcOrd="6" destOrd="0" presId="urn:microsoft.com/office/officeart/2005/8/layout/vProcess5"/>
    <dgm:cxn modelId="{3E069177-136E-42F8-8CFF-2A81BC9F1FC9}" type="presParOf" srcId="{76A556A9-A080-47BE-A6CE-2A4956BA3E56}" destId="{5878B83A-5338-4A85-87D5-DFA852A82143}" srcOrd="7" destOrd="0" presId="urn:microsoft.com/office/officeart/2005/8/layout/vProcess5"/>
    <dgm:cxn modelId="{0090CD55-9517-4F88-A48E-E10FA8B4F8A4}" type="presParOf" srcId="{76A556A9-A080-47BE-A6CE-2A4956BA3E56}" destId="{6072FBF9-D972-4364-8FE8-393B2D5CD918}" srcOrd="8" destOrd="0" presId="urn:microsoft.com/office/officeart/2005/8/layout/vProcess5"/>
    <dgm:cxn modelId="{6980864E-1718-4296-8749-88434EA85B6A}" type="presParOf" srcId="{76A556A9-A080-47BE-A6CE-2A4956BA3E56}" destId="{A3AC35D0-271B-4138-92B2-2491B992876C}" srcOrd="9" destOrd="0" presId="urn:microsoft.com/office/officeart/2005/8/layout/vProcess5"/>
    <dgm:cxn modelId="{ECA74CF1-95E6-4C04-AF18-3C3505C5DE92}" type="presParOf" srcId="{76A556A9-A080-47BE-A6CE-2A4956BA3E56}" destId="{01DED59F-D956-4698-B5DE-F6BE7659151D}" srcOrd="10" destOrd="0" presId="urn:microsoft.com/office/officeart/2005/8/layout/vProcess5"/>
    <dgm:cxn modelId="{5F94D6C7-8658-4AD4-BB39-2BCBE06A7EEC}" type="presParOf" srcId="{76A556A9-A080-47BE-A6CE-2A4956BA3E56}" destId="{F55F64A1-71D4-4631-BC8F-FE34B6DEA60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61CDB1-6C3D-4BEE-9F00-F8ADB89BDCB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B6E7EE-012A-44BF-9413-280CCCFE2377}">
      <dgm:prSet custT="1"/>
      <dgm:spPr/>
      <dgm:t>
        <a:bodyPr/>
        <a:lstStyle/>
        <a:p>
          <a:r>
            <a:rPr lang="uk-UA" sz="6600" b="1" dirty="0">
              <a:solidFill>
                <a:schemeClr val="bg2">
                  <a:lumMod val="50000"/>
                </a:schemeClr>
              </a:solidFill>
              <a:latin typeface="+mj-lt"/>
            </a:rPr>
            <a:t>Зміни мене</a:t>
          </a:r>
          <a:endParaRPr lang="en-US" sz="6600" b="1" dirty="0">
            <a:solidFill>
              <a:schemeClr val="bg2">
                <a:lumMod val="50000"/>
              </a:schemeClr>
            </a:solidFill>
            <a:latin typeface="+mj-lt"/>
          </a:endParaRPr>
        </a:p>
      </dgm:t>
    </dgm:pt>
    <dgm:pt modelId="{9EAA6B4B-1CF9-43B4-BA0E-A6535835BD17}" type="parTrans" cxnId="{A833BA3C-9029-45DC-A3A1-961F17BCC66E}">
      <dgm:prSet/>
      <dgm:spPr/>
      <dgm:t>
        <a:bodyPr/>
        <a:lstStyle/>
        <a:p>
          <a:endParaRPr lang="en-US"/>
        </a:p>
      </dgm:t>
    </dgm:pt>
    <dgm:pt modelId="{A03103E1-3AF5-4CB1-8D1E-30F091E63616}" type="sibTrans" cxnId="{A833BA3C-9029-45DC-A3A1-961F17BCC66E}">
      <dgm:prSet/>
      <dgm:spPr/>
      <dgm:t>
        <a:bodyPr/>
        <a:lstStyle/>
        <a:p>
          <a:endParaRPr lang="en-US"/>
        </a:p>
      </dgm:t>
    </dgm:pt>
    <dgm:pt modelId="{D6E4EB5A-49DD-44B5-A77D-394D8C84650B}">
      <dgm:prSet/>
      <dgm:spPr/>
      <dgm:t>
        <a:bodyPr/>
        <a:lstStyle/>
        <a:p>
          <a:r>
            <a:rPr lang="uk-UA" b="1" dirty="0">
              <a:latin typeface="+mj-lt"/>
            </a:rPr>
            <a:t>_ _ _</a:t>
          </a:r>
          <a:endParaRPr lang="en-US" b="1" dirty="0">
            <a:latin typeface="+mj-lt"/>
          </a:endParaRPr>
        </a:p>
      </dgm:t>
    </dgm:pt>
    <dgm:pt modelId="{C9FD5216-EE27-43F4-A5E0-708D4D092056}" type="parTrans" cxnId="{DBF27FAA-3058-43BB-893B-90A49FA965B8}">
      <dgm:prSet/>
      <dgm:spPr/>
      <dgm:t>
        <a:bodyPr/>
        <a:lstStyle/>
        <a:p>
          <a:endParaRPr lang="en-US"/>
        </a:p>
      </dgm:t>
    </dgm:pt>
    <dgm:pt modelId="{8BC10634-0118-45B1-81F9-7A6FA89C6ABE}" type="sibTrans" cxnId="{DBF27FAA-3058-43BB-893B-90A49FA965B8}">
      <dgm:prSet/>
      <dgm:spPr/>
      <dgm:t>
        <a:bodyPr/>
        <a:lstStyle/>
        <a:p>
          <a:endParaRPr lang="en-US"/>
        </a:p>
      </dgm:t>
    </dgm:pt>
    <dgm:pt modelId="{9346A5F1-3950-43DB-87BD-315565C9FBAE}">
      <dgm:prSet custT="1"/>
      <dgm:spPr/>
      <dgm:t>
        <a:bodyPr/>
        <a:lstStyle/>
        <a:p>
          <a:r>
            <a:rPr lang="uk-UA" sz="6600" b="1" dirty="0">
              <a:solidFill>
                <a:schemeClr val="bg2">
                  <a:lumMod val="50000"/>
                </a:schemeClr>
              </a:solidFill>
              <a:latin typeface="+mj-lt"/>
            </a:rPr>
            <a:t>Зроби мене</a:t>
          </a:r>
          <a:endParaRPr lang="en-US" sz="6600" b="1" dirty="0">
            <a:solidFill>
              <a:schemeClr val="bg2">
                <a:lumMod val="50000"/>
              </a:schemeClr>
            </a:solidFill>
            <a:latin typeface="+mj-lt"/>
          </a:endParaRPr>
        </a:p>
      </dgm:t>
    </dgm:pt>
    <dgm:pt modelId="{8A27F3A3-BBAA-4B99-8919-2F52C1B717E4}" type="parTrans" cxnId="{0EE4A8FC-39E4-4A3F-A24F-402F795DBF3D}">
      <dgm:prSet/>
      <dgm:spPr/>
      <dgm:t>
        <a:bodyPr/>
        <a:lstStyle/>
        <a:p>
          <a:endParaRPr lang="en-US"/>
        </a:p>
      </dgm:t>
    </dgm:pt>
    <dgm:pt modelId="{48102122-0179-40EB-86F7-BDCE3B21F0E9}" type="sibTrans" cxnId="{0EE4A8FC-39E4-4A3F-A24F-402F795DBF3D}">
      <dgm:prSet/>
      <dgm:spPr/>
      <dgm:t>
        <a:bodyPr/>
        <a:lstStyle/>
        <a:p>
          <a:endParaRPr lang="en-US"/>
        </a:p>
      </dgm:t>
    </dgm:pt>
    <dgm:pt modelId="{40992633-07C8-412A-AD21-79EDD73C5AF6}">
      <dgm:prSet custT="1"/>
      <dgm:spPr/>
      <dgm:t>
        <a:bodyPr/>
        <a:lstStyle/>
        <a:p>
          <a:r>
            <a:rPr lang="uk-UA" sz="6000" dirty="0">
              <a:latin typeface="+mj-lt"/>
            </a:rPr>
            <a:t>_ _ _</a:t>
          </a:r>
          <a:endParaRPr lang="en-US" sz="6000" dirty="0">
            <a:latin typeface="+mj-lt"/>
          </a:endParaRPr>
        </a:p>
      </dgm:t>
    </dgm:pt>
    <dgm:pt modelId="{837A279C-C811-45F1-BBA6-AE57DB7D2CBC}" type="parTrans" cxnId="{20108344-9858-4BCB-84A3-96D98F4DEA7E}">
      <dgm:prSet/>
      <dgm:spPr/>
      <dgm:t>
        <a:bodyPr/>
        <a:lstStyle/>
        <a:p>
          <a:endParaRPr lang="en-US"/>
        </a:p>
      </dgm:t>
    </dgm:pt>
    <dgm:pt modelId="{D1A32788-6B27-4DC0-9AB3-1F3F2F1814C5}" type="sibTrans" cxnId="{20108344-9858-4BCB-84A3-96D98F4DEA7E}">
      <dgm:prSet/>
      <dgm:spPr/>
      <dgm:t>
        <a:bodyPr/>
        <a:lstStyle/>
        <a:p>
          <a:endParaRPr lang="en-US"/>
        </a:p>
      </dgm:t>
    </dgm:pt>
    <dgm:pt modelId="{76A556A9-A080-47BE-A6CE-2A4956BA3E56}" type="pres">
      <dgm:prSet presAssocID="{D761CDB1-6C3D-4BEE-9F00-F8ADB89BDCB6}" presName="outerComposite" presStyleCnt="0">
        <dgm:presLayoutVars>
          <dgm:chMax val="5"/>
          <dgm:dir/>
          <dgm:resizeHandles val="exact"/>
        </dgm:presLayoutVars>
      </dgm:prSet>
      <dgm:spPr/>
    </dgm:pt>
    <dgm:pt modelId="{24B938C2-E359-4B97-AB83-414CA00E43B6}" type="pres">
      <dgm:prSet presAssocID="{D761CDB1-6C3D-4BEE-9F00-F8ADB89BDCB6}" presName="dummyMaxCanvas" presStyleCnt="0">
        <dgm:presLayoutVars/>
      </dgm:prSet>
      <dgm:spPr/>
    </dgm:pt>
    <dgm:pt modelId="{120F487F-2C4C-4AC9-8061-21718DFD0FCD}" type="pres">
      <dgm:prSet presAssocID="{D761CDB1-6C3D-4BEE-9F00-F8ADB89BDCB6}" presName="FourNodes_1" presStyleLbl="node1" presStyleIdx="0" presStyleCnt="4">
        <dgm:presLayoutVars>
          <dgm:bulletEnabled val="1"/>
        </dgm:presLayoutVars>
      </dgm:prSet>
      <dgm:spPr/>
    </dgm:pt>
    <dgm:pt modelId="{278C2BC1-9D6A-4D5D-8DE6-D568D2488109}" type="pres">
      <dgm:prSet presAssocID="{D761CDB1-6C3D-4BEE-9F00-F8ADB89BDCB6}" presName="FourNodes_2" presStyleLbl="node1" presStyleIdx="1" presStyleCnt="4">
        <dgm:presLayoutVars>
          <dgm:bulletEnabled val="1"/>
        </dgm:presLayoutVars>
      </dgm:prSet>
      <dgm:spPr/>
    </dgm:pt>
    <dgm:pt modelId="{47C77379-AC58-419B-B208-47454AD2C323}" type="pres">
      <dgm:prSet presAssocID="{D761CDB1-6C3D-4BEE-9F00-F8ADB89BDCB6}" presName="FourNodes_3" presStyleLbl="node1" presStyleIdx="2" presStyleCnt="4">
        <dgm:presLayoutVars>
          <dgm:bulletEnabled val="1"/>
        </dgm:presLayoutVars>
      </dgm:prSet>
      <dgm:spPr/>
    </dgm:pt>
    <dgm:pt modelId="{F247274B-B325-4E4C-832C-B53E9C44147D}" type="pres">
      <dgm:prSet presAssocID="{D761CDB1-6C3D-4BEE-9F00-F8ADB89BDCB6}" presName="FourNodes_4" presStyleLbl="node1" presStyleIdx="3" presStyleCnt="4">
        <dgm:presLayoutVars>
          <dgm:bulletEnabled val="1"/>
        </dgm:presLayoutVars>
      </dgm:prSet>
      <dgm:spPr/>
    </dgm:pt>
    <dgm:pt modelId="{44D66F82-6D36-494B-8D36-F14A700320FF}" type="pres">
      <dgm:prSet presAssocID="{D761CDB1-6C3D-4BEE-9F00-F8ADB89BDCB6}" presName="FourConn_1-2" presStyleLbl="fgAccFollowNode1" presStyleIdx="0" presStyleCnt="3">
        <dgm:presLayoutVars>
          <dgm:bulletEnabled val="1"/>
        </dgm:presLayoutVars>
      </dgm:prSet>
      <dgm:spPr/>
    </dgm:pt>
    <dgm:pt modelId="{2E16FD66-B515-465F-852D-8EE2747C35BA}" type="pres">
      <dgm:prSet presAssocID="{D761CDB1-6C3D-4BEE-9F00-F8ADB89BDCB6}" presName="FourConn_2-3" presStyleLbl="fgAccFollowNode1" presStyleIdx="1" presStyleCnt="3">
        <dgm:presLayoutVars>
          <dgm:bulletEnabled val="1"/>
        </dgm:presLayoutVars>
      </dgm:prSet>
      <dgm:spPr/>
    </dgm:pt>
    <dgm:pt modelId="{5878B83A-5338-4A85-87D5-DFA852A82143}" type="pres">
      <dgm:prSet presAssocID="{D761CDB1-6C3D-4BEE-9F00-F8ADB89BDCB6}" presName="FourConn_3-4" presStyleLbl="fgAccFollowNode1" presStyleIdx="2" presStyleCnt="3">
        <dgm:presLayoutVars>
          <dgm:bulletEnabled val="1"/>
        </dgm:presLayoutVars>
      </dgm:prSet>
      <dgm:spPr/>
    </dgm:pt>
    <dgm:pt modelId="{6072FBF9-D972-4364-8FE8-393B2D5CD918}" type="pres">
      <dgm:prSet presAssocID="{D761CDB1-6C3D-4BEE-9F00-F8ADB89BDCB6}" presName="FourNodes_1_text" presStyleLbl="node1" presStyleIdx="3" presStyleCnt="4">
        <dgm:presLayoutVars>
          <dgm:bulletEnabled val="1"/>
        </dgm:presLayoutVars>
      </dgm:prSet>
      <dgm:spPr/>
    </dgm:pt>
    <dgm:pt modelId="{A3AC35D0-271B-4138-92B2-2491B992876C}" type="pres">
      <dgm:prSet presAssocID="{D761CDB1-6C3D-4BEE-9F00-F8ADB89BDCB6}" presName="FourNodes_2_text" presStyleLbl="node1" presStyleIdx="3" presStyleCnt="4">
        <dgm:presLayoutVars>
          <dgm:bulletEnabled val="1"/>
        </dgm:presLayoutVars>
      </dgm:prSet>
      <dgm:spPr/>
    </dgm:pt>
    <dgm:pt modelId="{01DED59F-D956-4698-B5DE-F6BE7659151D}" type="pres">
      <dgm:prSet presAssocID="{D761CDB1-6C3D-4BEE-9F00-F8ADB89BDCB6}" presName="FourNodes_3_text" presStyleLbl="node1" presStyleIdx="3" presStyleCnt="4">
        <dgm:presLayoutVars>
          <dgm:bulletEnabled val="1"/>
        </dgm:presLayoutVars>
      </dgm:prSet>
      <dgm:spPr/>
    </dgm:pt>
    <dgm:pt modelId="{F55F64A1-71D4-4631-BC8F-FE34B6DEA606}" type="pres">
      <dgm:prSet presAssocID="{D761CDB1-6C3D-4BEE-9F00-F8ADB89BDCB6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F96BE11-1D5C-4A16-BA48-09B94DE76A3A}" type="presOf" srcId="{D6E4EB5A-49DD-44B5-A77D-394D8C84650B}" destId="{A3AC35D0-271B-4138-92B2-2491B992876C}" srcOrd="1" destOrd="0" presId="urn:microsoft.com/office/officeart/2005/8/layout/vProcess5"/>
    <dgm:cxn modelId="{558FB72F-0A45-4FF0-BCEC-37B856D1C269}" type="presOf" srcId="{40992633-07C8-412A-AD21-79EDD73C5AF6}" destId="{F247274B-B325-4E4C-832C-B53E9C44147D}" srcOrd="0" destOrd="0" presId="urn:microsoft.com/office/officeart/2005/8/layout/vProcess5"/>
    <dgm:cxn modelId="{56E34F38-7B73-40B6-AC06-46828E952D3B}" type="presOf" srcId="{BDB6E7EE-012A-44BF-9413-280CCCFE2377}" destId="{120F487F-2C4C-4AC9-8061-21718DFD0FCD}" srcOrd="0" destOrd="0" presId="urn:microsoft.com/office/officeart/2005/8/layout/vProcess5"/>
    <dgm:cxn modelId="{A833BA3C-9029-45DC-A3A1-961F17BCC66E}" srcId="{D761CDB1-6C3D-4BEE-9F00-F8ADB89BDCB6}" destId="{BDB6E7EE-012A-44BF-9413-280CCCFE2377}" srcOrd="0" destOrd="0" parTransId="{9EAA6B4B-1CF9-43B4-BA0E-A6535835BD17}" sibTransId="{A03103E1-3AF5-4CB1-8D1E-30F091E63616}"/>
    <dgm:cxn modelId="{20108344-9858-4BCB-84A3-96D98F4DEA7E}" srcId="{D761CDB1-6C3D-4BEE-9F00-F8ADB89BDCB6}" destId="{40992633-07C8-412A-AD21-79EDD73C5AF6}" srcOrd="3" destOrd="0" parTransId="{837A279C-C811-45F1-BBA6-AE57DB7D2CBC}" sibTransId="{D1A32788-6B27-4DC0-9AB3-1F3F2F1814C5}"/>
    <dgm:cxn modelId="{B107A06F-C008-4F50-A941-32DF9C2885BC}" type="presOf" srcId="{40992633-07C8-412A-AD21-79EDD73C5AF6}" destId="{F55F64A1-71D4-4631-BC8F-FE34B6DEA606}" srcOrd="1" destOrd="0" presId="urn:microsoft.com/office/officeart/2005/8/layout/vProcess5"/>
    <dgm:cxn modelId="{BDBCD470-6E42-4258-ABC9-FE58D565CD0B}" type="presOf" srcId="{D761CDB1-6C3D-4BEE-9F00-F8ADB89BDCB6}" destId="{76A556A9-A080-47BE-A6CE-2A4956BA3E56}" srcOrd="0" destOrd="0" presId="urn:microsoft.com/office/officeart/2005/8/layout/vProcess5"/>
    <dgm:cxn modelId="{3498217A-A4B2-49DC-AAAA-1CFB9ADC1BBA}" type="presOf" srcId="{9346A5F1-3950-43DB-87BD-315565C9FBAE}" destId="{01DED59F-D956-4698-B5DE-F6BE7659151D}" srcOrd="1" destOrd="0" presId="urn:microsoft.com/office/officeart/2005/8/layout/vProcess5"/>
    <dgm:cxn modelId="{0D60F39D-8041-41B4-B523-DFFAA2142FAE}" type="presOf" srcId="{BDB6E7EE-012A-44BF-9413-280CCCFE2377}" destId="{6072FBF9-D972-4364-8FE8-393B2D5CD918}" srcOrd="1" destOrd="0" presId="urn:microsoft.com/office/officeart/2005/8/layout/vProcess5"/>
    <dgm:cxn modelId="{DBF27FAA-3058-43BB-893B-90A49FA965B8}" srcId="{D761CDB1-6C3D-4BEE-9F00-F8ADB89BDCB6}" destId="{D6E4EB5A-49DD-44B5-A77D-394D8C84650B}" srcOrd="1" destOrd="0" parTransId="{C9FD5216-EE27-43F4-A5E0-708D4D092056}" sibTransId="{8BC10634-0118-45B1-81F9-7A6FA89C6ABE}"/>
    <dgm:cxn modelId="{5FD9B7B5-3634-4183-9935-BC2D634DC024}" type="presOf" srcId="{48102122-0179-40EB-86F7-BDCE3B21F0E9}" destId="{5878B83A-5338-4A85-87D5-DFA852A82143}" srcOrd="0" destOrd="0" presId="urn:microsoft.com/office/officeart/2005/8/layout/vProcess5"/>
    <dgm:cxn modelId="{954940B9-E28C-45A4-A108-36569574E37E}" type="presOf" srcId="{D6E4EB5A-49DD-44B5-A77D-394D8C84650B}" destId="{278C2BC1-9D6A-4D5D-8DE6-D568D2488109}" srcOrd="0" destOrd="0" presId="urn:microsoft.com/office/officeart/2005/8/layout/vProcess5"/>
    <dgm:cxn modelId="{B9FD60D2-D3D7-4F8D-A92A-4765FC07242E}" type="presOf" srcId="{9346A5F1-3950-43DB-87BD-315565C9FBAE}" destId="{47C77379-AC58-419B-B208-47454AD2C323}" srcOrd="0" destOrd="0" presId="urn:microsoft.com/office/officeart/2005/8/layout/vProcess5"/>
    <dgm:cxn modelId="{13F913DC-8E47-4354-9F8B-68964B6CC486}" type="presOf" srcId="{8BC10634-0118-45B1-81F9-7A6FA89C6ABE}" destId="{2E16FD66-B515-465F-852D-8EE2747C35BA}" srcOrd="0" destOrd="0" presId="urn:microsoft.com/office/officeart/2005/8/layout/vProcess5"/>
    <dgm:cxn modelId="{5C0ADFFB-FCF4-4628-B35A-6F7410DA8758}" type="presOf" srcId="{A03103E1-3AF5-4CB1-8D1E-30F091E63616}" destId="{44D66F82-6D36-494B-8D36-F14A700320FF}" srcOrd="0" destOrd="0" presId="urn:microsoft.com/office/officeart/2005/8/layout/vProcess5"/>
    <dgm:cxn modelId="{0EE4A8FC-39E4-4A3F-A24F-402F795DBF3D}" srcId="{D761CDB1-6C3D-4BEE-9F00-F8ADB89BDCB6}" destId="{9346A5F1-3950-43DB-87BD-315565C9FBAE}" srcOrd="2" destOrd="0" parTransId="{8A27F3A3-BBAA-4B99-8919-2F52C1B717E4}" sibTransId="{48102122-0179-40EB-86F7-BDCE3B21F0E9}"/>
    <dgm:cxn modelId="{FB07489D-8858-4BCA-B603-7FFF8F2290B7}" type="presParOf" srcId="{76A556A9-A080-47BE-A6CE-2A4956BA3E56}" destId="{24B938C2-E359-4B97-AB83-414CA00E43B6}" srcOrd="0" destOrd="0" presId="urn:microsoft.com/office/officeart/2005/8/layout/vProcess5"/>
    <dgm:cxn modelId="{4D010510-27F8-4761-8965-458350B1D118}" type="presParOf" srcId="{76A556A9-A080-47BE-A6CE-2A4956BA3E56}" destId="{120F487F-2C4C-4AC9-8061-21718DFD0FCD}" srcOrd="1" destOrd="0" presId="urn:microsoft.com/office/officeart/2005/8/layout/vProcess5"/>
    <dgm:cxn modelId="{56B1A93B-5AF8-4340-B9D0-BAA37C102BF9}" type="presParOf" srcId="{76A556A9-A080-47BE-A6CE-2A4956BA3E56}" destId="{278C2BC1-9D6A-4D5D-8DE6-D568D2488109}" srcOrd="2" destOrd="0" presId="urn:microsoft.com/office/officeart/2005/8/layout/vProcess5"/>
    <dgm:cxn modelId="{DBC086CF-A548-40E7-8781-464744CE3C12}" type="presParOf" srcId="{76A556A9-A080-47BE-A6CE-2A4956BA3E56}" destId="{47C77379-AC58-419B-B208-47454AD2C323}" srcOrd="3" destOrd="0" presId="urn:microsoft.com/office/officeart/2005/8/layout/vProcess5"/>
    <dgm:cxn modelId="{6A6418CE-B366-4921-A2FB-49B4A86805DD}" type="presParOf" srcId="{76A556A9-A080-47BE-A6CE-2A4956BA3E56}" destId="{F247274B-B325-4E4C-832C-B53E9C44147D}" srcOrd="4" destOrd="0" presId="urn:microsoft.com/office/officeart/2005/8/layout/vProcess5"/>
    <dgm:cxn modelId="{B6F6D1F3-33B6-4BE7-85B5-A45EC914B303}" type="presParOf" srcId="{76A556A9-A080-47BE-A6CE-2A4956BA3E56}" destId="{44D66F82-6D36-494B-8D36-F14A700320FF}" srcOrd="5" destOrd="0" presId="urn:microsoft.com/office/officeart/2005/8/layout/vProcess5"/>
    <dgm:cxn modelId="{623F3D67-E1D9-4542-A162-653DADF83BA9}" type="presParOf" srcId="{76A556A9-A080-47BE-A6CE-2A4956BA3E56}" destId="{2E16FD66-B515-465F-852D-8EE2747C35BA}" srcOrd="6" destOrd="0" presId="urn:microsoft.com/office/officeart/2005/8/layout/vProcess5"/>
    <dgm:cxn modelId="{3E069177-136E-42F8-8CFF-2A81BC9F1FC9}" type="presParOf" srcId="{76A556A9-A080-47BE-A6CE-2A4956BA3E56}" destId="{5878B83A-5338-4A85-87D5-DFA852A82143}" srcOrd="7" destOrd="0" presId="urn:microsoft.com/office/officeart/2005/8/layout/vProcess5"/>
    <dgm:cxn modelId="{0090CD55-9517-4F88-A48E-E10FA8B4F8A4}" type="presParOf" srcId="{76A556A9-A080-47BE-A6CE-2A4956BA3E56}" destId="{6072FBF9-D972-4364-8FE8-393B2D5CD918}" srcOrd="8" destOrd="0" presId="urn:microsoft.com/office/officeart/2005/8/layout/vProcess5"/>
    <dgm:cxn modelId="{6980864E-1718-4296-8749-88434EA85B6A}" type="presParOf" srcId="{76A556A9-A080-47BE-A6CE-2A4956BA3E56}" destId="{A3AC35D0-271B-4138-92B2-2491B992876C}" srcOrd="9" destOrd="0" presId="urn:microsoft.com/office/officeart/2005/8/layout/vProcess5"/>
    <dgm:cxn modelId="{ECA74CF1-95E6-4C04-AF18-3C3505C5DE92}" type="presParOf" srcId="{76A556A9-A080-47BE-A6CE-2A4956BA3E56}" destId="{01DED59F-D956-4698-B5DE-F6BE7659151D}" srcOrd="10" destOrd="0" presId="urn:microsoft.com/office/officeart/2005/8/layout/vProcess5"/>
    <dgm:cxn modelId="{5F94D6C7-8658-4AD4-BB39-2BCBE06A7EEC}" type="presParOf" srcId="{76A556A9-A080-47BE-A6CE-2A4956BA3E56}" destId="{F55F64A1-71D4-4631-BC8F-FE34B6DEA60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F487F-2C4C-4AC9-8061-21718DFD0FCD}">
      <dsp:nvSpPr>
        <dsp:cNvPr id="0" name=""/>
        <dsp:cNvSpPr/>
      </dsp:nvSpPr>
      <dsp:spPr>
        <a:xfrm>
          <a:off x="0" y="0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6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Я не є</a:t>
          </a:r>
          <a:endParaRPr lang="en-US" sz="5400" b="1" kern="1200" dirty="0">
            <a:solidFill>
              <a:schemeClr val="bg2">
                <a:lumMod val="50000"/>
              </a:schemeClr>
            </a:solidFill>
            <a:latin typeface="+mj-lt"/>
          </a:endParaRPr>
        </a:p>
      </dsp:txBody>
      <dsp:txXfrm>
        <a:off x="35843" y="35843"/>
        <a:ext cx="7232364" cy="1152086"/>
      </dsp:txXfrm>
    </dsp:sp>
    <dsp:sp modelId="{278C2BC1-9D6A-4D5D-8DE6-D568D2488109}">
      <dsp:nvSpPr>
        <dsp:cNvPr id="0" name=""/>
        <dsp:cNvSpPr/>
      </dsp:nvSpPr>
      <dsp:spPr>
        <a:xfrm>
          <a:off x="724966" y="1446276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400" b="1" kern="1200" dirty="0">
              <a:latin typeface="+mj-lt"/>
            </a:rPr>
            <a:t>_ _ _</a:t>
          </a:r>
          <a:endParaRPr lang="en-US" sz="5400" b="1" kern="1200" dirty="0">
            <a:latin typeface="+mj-lt"/>
          </a:endParaRPr>
        </a:p>
      </dsp:txBody>
      <dsp:txXfrm>
        <a:off x="760809" y="1482119"/>
        <a:ext cx="7064214" cy="1152086"/>
      </dsp:txXfrm>
    </dsp:sp>
    <dsp:sp modelId="{47C77379-AC58-419B-B208-47454AD2C323}">
      <dsp:nvSpPr>
        <dsp:cNvPr id="0" name=""/>
        <dsp:cNvSpPr/>
      </dsp:nvSpPr>
      <dsp:spPr>
        <a:xfrm>
          <a:off x="1439113" y="2892552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0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Я</a:t>
          </a:r>
          <a:r>
            <a:rPr lang="en-US" sz="60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 </a:t>
          </a:r>
          <a:r>
            <a:rPr lang="uk-UA" sz="60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справді</a:t>
          </a:r>
          <a:r>
            <a:rPr lang="en-US" sz="60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 </a:t>
          </a:r>
          <a:r>
            <a:rPr lang="uk-UA" sz="60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хочу</a:t>
          </a:r>
          <a:endParaRPr lang="en-US" sz="6000" b="1" kern="1200" dirty="0">
            <a:solidFill>
              <a:schemeClr val="bg2">
                <a:lumMod val="50000"/>
              </a:schemeClr>
            </a:solidFill>
            <a:latin typeface="+mj-lt"/>
          </a:endParaRPr>
        </a:p>
      </dsp:txBody>
      <dsp:txXfrm>
        <a:off x="1474956" y="2928395"/>
        <a:ext cx="7075034" cy="1152086"/>
      </dsp:txXfrm>
    </dsp:sp>
    <dsp:sp modelId="{F247274B-B325-4E4C-832C-B53E9C44147D}">
      <dsp:nvSpPr>
        <dsp:cNvPr id="0" name=""/>
        <dsp:cNvSpPr/>
      </dsp:nvSpPr>
      <dsp:spPr>
        <a:xfrm>
          <a:off x="2164079" y="4338828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000" kern="1200" dirty="0">
              <a:latin typeface="+mj-lt"/>
            </a:rPr>
            <a:t>_ _ _</a:t>
          </a:r>
          <a:endParaRPr lang="en-US" sz="6000" kern="1200" dirty="0">
            <a:latin typeface="+mj-lt"/>
          </a:endParaRPr>
        </a:p>
      </dsp:txBody>
      <dsp:txXfrm>
        <a:off x="2199922" y="4374671"/>
        <a:ext cx="7064214" cy="1152086"/>
      </dsp:txXfrm>
    </dsp:sp>
    <dsp:sp modelId="{44D66F82-6D36-494B-8D36-F14A700320FF}">
      <dsp:nvSpPr>
        <dsp:cNvPr id="0" name=""/>
        <dsp:cNvSpPr/>
      </dsp:nvSpPr>
      <dsp:spPr>
        <a:xfrm>
          <a:off x="7860867" y="937298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039843" y="937298"/>
        <a:ext cx="437499" cy="598577"/>
      </dsp:txXfrm>
    </dsp:sp>
    <dsp:sp modelId="{2E16FD66-B515-465F-852D-8EE2747C35BA}">
      <dsp:nvSpPr>
        <dsp:cNvPr id="0" name=""/>
        <dsp:cNvSpPr/>
      </dsp:nvSpPr>
      <dsp:spPr>
        <a:xfrm>
          <a:off x="8585833" y="2383574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764809" y="2383574"/>
        <a:ext cx="437499" cy="598577"/>
      </dsp:txXfrm>
    </dsp:sp>
    <dsp:sp modelId="{5878B83A-5338-4A85-87D5-DFA852A82143}">
      <dsp:nvSpPr>
        <dsp:cNvPr id="0" name=""/>
        <dsp:cNvSpPr/>
      </dsp:nvSpPr>
      <dsp:spPr>
        <a:xfrm>
          <a:off x="9299980" y="3829850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8956" y="3829850"/>
        <a:ext cx="437499" cy="598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F487F-2C4C-4AC9-8061-21718DFD0FCD}">
      <dsp:nvSpPr>
        <dsp:cNvPr id="0" name=""/>
        <dsp:cNvSpPr/>
      </dsp:nvSpPr>
      <dsp:spPr>
        <a:xfrm>
          <a:off x="0" y="0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6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Зміни мене</a:t>
          </a:r>
          <a:endParaRPr lang="en-US" sz="6600" b="1" kern="1200" dirty="0">
            <a:solidFill>
              <a:schemeClr val="bg2">
                <a:lumMod val="50000"/>
              </a:schemeClr>
            </a:solidFill>
            <a:latin typeface="+mj-lt"/>
          </a:endParaRPr>
        </a:p>
      </dsp:txBody>
      <dsp:txXfrm>
        <a:off x="35843" y="35843"/>
        <a:ext cx="7232364" cy="1152086"/>
      </dsp:txXfrm>
    </dsp:sp>
    <dsp:sp modelId="{278C2BC1-9D6A-4D5D-8DE6-D568D2488109}">
      <dsp:nvSpPr>
        <dsp:cNvPr id="0" name=""/>
        <dsp:cNvSpPr/>
      </dsp:nvSpPr>
      <dsp:spPr>
        <a:xfrm>
          <a:off x="724966" y="1446276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400" b="1" kern="1200" dirty="0">
              <a:latin typeface="+mj-lt"/>
            </a:rPr>
            <a:t>_ _ _</a:t>
          </a:r>
          <a:endParaRPr lang="en-US" sz="5400" b="1" kern="1200" dirty="0">
            <a:latin typeface="+mj-lt"/>
          </a:endParaRPr>
        </a:p>
      </dsp:txBody>
      <dsp:txXfrm>
        <a:off x="760809" y="1482119"/>
        <a:ext cx="7064214" cy="1152086"/>
      </dsp:txXfrm>
    </dsp:sp>
    <dsp:sp modelId="{47C77379-AC58-419B-B208-47454AD2C323}">
      <dsp:nvSpPr>
        <dsp:cNvPr id="0" name=""/>
        <dsp:cNvSpPr/>
      </dsp:nvSpPr>
      <dsp:spPr>
        <a:xfrm>
          <a:off x="1439113" y="2892552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600" b="1" kern="1200" dirty="0">
              <a:solidFill>
                <a:schemeClr val="bg2">
                  <a:lumMod val="50000"/>
                </a:schemeClr>
              </a:solidFill>
              <a:latin typeface="+mj-lt"/>
            </a:rPr>
            <a:t>Зроби мене</a:t>
          </a:r>
          <a:endParaRPr lang="en-US" sz="6600" b="1" kern="1200" dirty="0">
            <a:solidFill>
              <a:schemeClr val="bg2">
                <a:lumMod val="50000"/>
              </a:schemeClr>
            </a:solidFill>
            <a:latin typeface="+mj-lt"/>
          </a:endParaRPr>
        </a:p>
      </dsp:txBody>
      <dsp:txXfrm>
        <a:off x="1474956" y="2928395"/>
        <a:ext cx="7075034" cy="1152086"/>
      </dsp:txXfrm>
    </dsp:sp>
    <dsp:sp modelId="{F247274B-B325-4E4C-832C-B53E9C44147D}">
      <dsp:nvSpPr>
        <dsp:cNvPr id="0" name=""/>
        <dsp:cNvSpPr/>
      </dsp:nvSpPr>
      <dsp:spPr>
        <a:xfrm>
          <a:off x="2164079" y="4338828"/>
          <a:ext cx="8656319" cy="122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6000" kern="1200" dirty="0">
              <a:latin typeface="+mj-lt"/>
            </a:rPr>
            <a:t>_ _ _</a:t>
          </a:r>
          <a:endParaRPr lang="en-US" sz="6000" kern="1200" dirty="0">
            <a:latin typeface="+mj-lt"/>
          </a:endParaRPr>
        </a:p>
      </dsp:txBody>
      <dsp:txXfrm>
        <a:off x="2199922" y="4374671"/>
        <a:ext cx="7064214" cy="1152086"/>
      </dsp:txXfrm>
    </dsp:sp>
    <dsp:sp modelId="{44D66F82-6D36-494B-8D36-F14A700320FF}">
      <dsp:nvSpPr>
        <dsp:cNvPr id="0" name=""/>
        <dsp:cNvSpPr/>
      </dsp:nvSpPr>
      <dsp:spPr>
        <a:xfrm>
          <a:off x="7860867" y="937298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039843" y="937298"/>
        <a:ext cx="437499" cy="598577"/>
      </dsp:txXfrm>
    </dsp:sp>
    <dsp:sp modelId="{2E16FD66-B515-465F-852D-8EE2747C35BA}">
      <dsp:nvSpPr>
        <dsp:cNvPr id="0" name=""/>
        <dsp:cNvSpPr/>
      </dsp:nvSpPr>
      <dsp:spPr>
        <a:xfrm>
          <a:off x="8585833" y="2383574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764809" y="2383574"/>
        <a:ext cx="437499" cy="598577"/>
      </dsp:txXfrm>
    </dsp:sp>
    <dsp:sp modelId="{5878B83A-5338-4A85-87D5-DFA852A82143}">
      <dsp:nvSpPr>
        <dsp:cNvPr id="0" name=""/>
        <dsp:cNvSpPr/>
      </dsp:nvSpPr>
      <dsp:spPr>
        <a:xfrm>
          <a:off x="9299980" y="3829850"/>
          <a:ext cx="795451" cy="79545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478956" y="3829850"/>
        <a:ext cx="437499" cy="598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616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97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7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3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42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5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8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9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7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95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4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7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BCCEC-8F9F-42B0-9CF2-C7968FEFD9B2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2D14E-7BDC-4114-8D0F-455B8255BB77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67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BDBE8-5C70-4EE5-8986-0ED06DAB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CDFBEB1C-19B6-4F61-956F-D60D5ACA1C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991666"/>
              </p:ext>
            </p:extLst>
          </p:nvPr>
        </p:nvGraphicFramePr>
        <p:xfrm>
          <a:off x="684212" y="685799"/>
          <a:ext cx="10820399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065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DBDBE8-5C70-4EE5-8986-0ED06DAB0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CDFBEB1C-19B6-4F61-956F-D60D5ACA1C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637867"/>
              </p:ext>
            </p:extLst>
          </p:nvPr>
        </p:nvGraphicFramePr>
        <p:xfrm>
          <a:off x="684212" y="685799"/>
          <a:ext cx="10820399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2745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Теплий сині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22</Words>
  <Application>Microsoft Office PowerPoint</Application>
  <PresentationFormat>Широкий екран</PresentationFormat>
  <Paragraphs>8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Rockwell</vt:lpstr>
      <vt:lpstr>Damask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Олена Д.</dc:creator>
  <cp:lastModifiedBy>Олена Д.</cp:lastModifiedBy>
  <cp:revision>4</cp:revision>
  <dcterms:created xsi:type="dcterms:W3CDTF">2018-11-29T15:12:10Z</dcterms:created>
  <dcterms:modified xsi:type="dcterms:W3CDTF">2018-11-29T15:37:44Z</dcterms:modified>
</cp:coreProperties>
</file>